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c08376caf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ec08376ca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ec08376ca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ec08376ca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ec08376ca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ec08376ca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ec08376caf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2ec08376ca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ec08376ca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ec08376ca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ec08376caf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2ec08376ca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059175" y="1578400"/>
            <a:ext cx="60849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>
                <a:latin typeface="Times New Roman"/>
                <a:ea typeface="Times New Roman"/>
                <a:cs typeface="Times New Roman"/>
                <a:sym typeface="Times New Roman"/>
              </a:rPr>
              <a:t>IT OPERATION AND NETWORK MANAGEMENT</a:t>
            </a:r>
            <a:endParaRPr sz="33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6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2" name="Google Shape;2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1425" y="294900"/>
            <a:ext cx="5569199" cy="449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9" name="Google Shape;2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5850" y="640600"/>
            <a:ext cx="4886275" cy="34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948775" y="3240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sz="2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4" name="Google Shape;234;p18"/>
          <p:cNvSpPr txBox="1"/>
          <p:nvPr>
            <p:ph idx="1" type="body"/>
          </p:nvPr>
        </p:nvSpPr>
        <p:spPr>
          <a:xfrm>
            <a:off x="948775" y="1238125"/>
            <a:ext cx="8195100" cy="3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Font typeface="Times New Roman"/>
              <a:buChar char="●"/>
            </a:pPr>
            <a:r>
              <a:rPr b="1" lang="en-GB" sz="2400">
                <a:latin typeface="Times New Roman"/>
                <a:ea typeface="Times New Roman"/>
                <a:cs typeface="Times New Roman"/>
                <a:sym typeface="Times New Roman"/>
              </a:rPr>
              <a:t>Overview</a:t>
            </a: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: Introduce the AI-based IT operations and network management system.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b="1" lang="en-GB" sz="2400">
                <a:latin typeface="Times New Roman"/>
                <a:ea typeface="Times New Roman"/>
                <a:cs typeface="Times New Roman"/>
                <a:sym typeface="Times New Roman"/>
              </a:rPr>
              <a:t>Technologies Used</a:t>
            </a:r>
            <a:r>
              <a:rPr lang="en-GB" sz="2400">
                <a:latin typeface="Times New Roman"/>
                <a:ea typeface="Times New Roman"/>
                <a:cs typeface="Times New Roman"/>
                <a:sym typeface="Times New Roman"/>
              </a:rPr>
              <a:t>: Python, machine learning, system monitoring tool</a:t>
            </a:r>
            <a:r>
              <a:rPr lang="en-GB" sz="2400">
                <a:latin typeface="Arial"/>
                <a:ea typeface="Arial"/>
                <a:cs typeface="Arial"/>
                <a:sym typeface="Arial"/>
              </a:rPr>
              <a:t>s.</a:t>
            </a:r>
            <a:endParaRPr sz="2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"/>
          <p:cNvSpPr txBox="1"/>
          <p:nvPr/>
        </p:nvSpPr>
        <p:spPr>
          <a:xfrm>
            <a:off x="932025" y="521575"/>
            <a:ext cx="82215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PLATFORM ARCHITECTURE</a:t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0" name="Google Shape;240;p19"/>
          <p:cNvSpPr txBox="1"/>
          <p:nvPr/>
        </p:nvSpPr>
        <p:spPr>
          <a:xfrm>
            <a:off x="1079650" y="1236425"/>
            <a:ext cx="8221500" cy="41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Components</a:t>
            </a:r>
            <a:endParaRPr b="1"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Layer</a:t>
            </a: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</a:pPr>
            <a:r>
              <a:rPr b="1"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Synthetic Data Generation</a:t>
            </a: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Explain the purpose and process of generating synthetic data for IT asset performance metrics.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</a:pPr>
            <a:r>
              <a:rPr b="1"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Preparation</a:t>
            </a: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Describe the splitting of data into training and testing sets.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b="1"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Analytics Layer</a:t>
            </a: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</a:pPr>
            <a:r>
              <a:rPr b="1"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Predictive Analytics</a:t>
            </a: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Use machine learning algorithms to predict asset failures.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</a:pPr>
            <a:r>
              <a:rPr b="1"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Asset Management</a:t>
            </a: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Monitor CPU and memory usage of IT assets.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○"/>
            </a:pPr>
            <a:r>
              <a:rPr b="1"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Network Monitoring</a:t>
            </a:r>
            <a:r>
              <a:rPr lang="en-GB" sz="17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Track network I/O to monitor data transmission.</a:t>
            </a:r>
            <a:endParaRPr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idx="1" type="body"/>
          </p:nvPr>
        </p:nvSpPr>
        <p:spPr>
          <a:xfrm>
            <a:off x="2605850" y="1253850"/>
            <a:ext cx="6346500" cy="2080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●"/>
            </a:pPr>
            <a:r>
              <a:rPr b="1" lang="en-GB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User Interface Layer</a:t>
            </a:r>
            <a:r>
              <a:rPr lang="en-GB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○"/>
            </a:pPr>
            <a:r>
              <a:rPr b="1" lang="en-GB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Visualization</a:t>
            </a:r>
            <a:r>
              <a:rPr lang="en-GB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Utilize Seaborn and Matplotlib for data visualization.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○"/>
            </a:pPr>
            <a:r>
              <a:rPr b="1" lang="en-GB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Output Display</a:t>
            </a:r>
            <a:r>
              <a:rPr lang="en-GB" sz="16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Print evaluation metrics and system usage statistics to the console.</a:t>
            </a:r>
            <a:endParaRPr sz="16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1"/>
          <p:cNvSpPr txBox="1"/>
          <p:nvPr>
            <p:ph type="title"/>
          </p:nvPr>
        </p:nvSpPr>
        <p:spPr>
          <a:xfrm>
            <a:off x="861625" y="391225"/>
            <a:ext cx="77073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>
                <a:latin typeface="Times New Roman"/>
                <a:ea typeface="Times New Roman"/>
                <a:cs typeface="Times New Roman"/>
                <a:sym typeface="Times New Roman"/>
              </a:rPr>
              <a:t>            </a:t>
            </a:r>
            <a:r>
              <a:rPr lang="en-GB" sz="2600">
                <a:latin typeface="Times New Roman"/>
                <a:ea typeface="Times New Roman"/>
                <a:cs typeface="Times New Roman"/>
                <a:sym typeface="Times New Roman"/>
              </a:rPr>
              <a:t>ANALYSIS ALGORITHMS</a:t>
            </a:r>
            <a:endParaRPr sz="2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1" name="Google Shape;251;p21"/>
          <p:cNvSpPr txBox="1"/>
          <p:nvPr>
            <p:ph idx="1" type="body"/>
          </p:nvPr>
        </p:nvSpPr>
        <p:spPr>
          <a:xfrm>
            <a:off x="1054075" y="1131800"/>
            <a:ext cx="7845900" cy="31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Synthetic Data Generation</a:t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Attributes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cpu_usage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 Random integers representing CPU usage percentage.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memory_usage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 Random integers representing memory usage percentage.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network_io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 Random integers representing network I/O in bytes.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asset_age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 Random integers representing the age of the asset in years.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failure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 Binary labels indicating whether an asset has failed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2"/>
          <p:cNvSpPr txBox="1"/>
          <p:nvPr>
            <p:ph type="title"/>
          </p:nvPr>
        </p:nvSpPr>
        <p:spPr>
          <a:xfrm>
            <a:off x="1297500" y="393750"/>
            <a:ext cx="8055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PREDICTIVE ANALYTICS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7" name="Google Shape;257;p22"/>
          <p:cNvSpPr txBox="1"/>
          <p:nvPr>
            <p:ph idx="1" type="body"/>
          </p:nvPr>
        </p:nvSpPr>
        <p:spPr>
          <a:xfrm>
            <a:off x="1297500" y="1044625"/>
            <a:ext cx="7254000" cy="33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Model Used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: RandomForestClassifier.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Steps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Data Preparation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: Split data into features (X) and target (y).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Train-Test Split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: Split the data into training and testing sets.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Model Training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: Train the RandomForest model on the training set.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b="1" lang="en-GB" sz="1800">
                <a:latin typeface="Times New Roman"/>
                <a:ea typeface="Times New Roman"/>
                <a:cs typeface="Times New Roman"/>
                <a:sym typeface="Times New Roman"/>
              </a:rPr>
              <a:t>Model Evaluation</a:t>
            </a:r>
            <a:r>
              <a:rPr lang="en-GB" sz="1800">
                <a:latin typeface="Times New Roman"/>
                <a:ea typeface="Times New Roman"/>
                <a:cs typeface="Times New Roman"/>
                <a:sym typeface="Times New Roman"/>
              </a:rPr>
              <a:t>: Evaluate the model on the testing set using confusion matrix and classification report.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3"/>
          <p:cNvSpPr txBox="1"/>
          <p:nvPr>
            <p:ph type="title"/>
          </p:nvPr>
        </p:nvSpPr>
        <p:spPr>
          <a:xfrm>
            <a:off x="1297500" y="393750"/>
            <a:ext cx="83175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ASSET MANAGEMENT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3" name="Google Shape;263;p23"/>
          <p:cNvSpPr txBox="1"/>
          <p:nvPr>
            <p:ph idx="1" type="body"/>
          </p:nvPr>
        </p:nvSpPr>
        <p:spPr>
          <a:xfrm>
            <a:off x="1297500" y="1410775"/>
            <a:ext cx="6504300" cy="29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Library Used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 psutil.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●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Steps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CPU Usage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 Use psutil.cpu_percent() to get CPU usage.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○"/>
            </a:pPr>
            <a:r>
              <a:rPr b="1" lang="en-GB" sz="2000">
                <a:latin typeface="Times New Roman"/>
                <a:ea typeface="Times New Roman"/>
                <a:cs typeface="Times New Roman"/>
                <a:sym typeface="Times New Roman"/>
              </a:rPr>
              <a:t>Memory Usage</a:t>
            </a:r>
            <a:r>
              <a:rPr lang="en-GB" sz="2000">
                <a:latin typeface="Times New Roman"/>
                <a:ea typeface="Times New Roman"/>
                <a:cs typeface="Times New Roman"/>
                <a:sym typeface="Times New Roman"/>
              </a:rPr>
              <a:t>: Use psutil.virtual_memory() to get memory usage.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 txBox="1"/>
          <p:nvPr>
            <p:ph type="title"/>
          </p:nvPr>
        </p:nvSpPr>
        <p:spPr>
          <a:xfrm>
            <a:off x="1297500" y="393750"/>
            <a:ext cx="6573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Times New Roman"/>
                <a:ea typeface="Times New Roman"/>
                <a:cs typeface="Times New Roman"/>
                <a:sym typeface="Times New Roman"/>
              </a:rPr>
              <a:t>NETWORK MONITORING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9" name="Google Shape;269;p24"/>
          <p:cNvSpPr txBox="1"/>
          <p:nvPr>
            <p:ph idx="1" type="body"/>
          </p:nvPr>
        </p:nvSpPr>
        <p:spPr>
          <a:xfrm>
            <a:off x="1297500" y="1393350"/>
            <a:ext cx="6905100" cy="29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Library Used</a:t>
            </a: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: psutil.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Steps</a:t>
            </a: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●"/>
            </a:pP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Network I/O</a:t>
            </a: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: Use psutil.net_io_counters() to get bytes sent and received.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Arial"/>
              <a:buChar char="●"/>
            </a:pPr>
            <a:r>
              <a:rPr b="1" lang="en-GB" sz="1700">
                <a:latin typeface="Times New Roman"/>
                <a:ea typeface="Times New Roman"/>
                <a:cs typeface="Times New Roman"/>
                <a:sym typeface="Times New Roman"/>
              </a:rPr>
              <a:t>Monitoring</a:t>
            </a:r>
            <a:r>
              <a:rPr lang="en-GB" sz="1700">
                <a:latin typeface="Times New Roman"/>
                <a:ea typeface="Times New Roman"/>
                <a:cs typeface="Times New Roman"/>
                <a:sym typeface="Times New Roman"/>
              </a:rPr>
              <a:t>: Monitor network I/O over a period and print the results.</a:t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 txBox="1"/>
          <p:nvPr>
            <p:ph type="title"/>
          </p:nvPr>
        </p:nvSpPr>
        <p:spPr>
          <a:xfrm>
            <a:off x="1297500" y="393750"/>
            <a:ext cx="69402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>
                <a:latin typeface="Times New Roman"/>
                <a:ea typeface="Times New Roman"/>
                <a:cs typeface="Times New Roman"/>
                <a:sym typeface="Times New Roman"/>
              </a:rPr>
              <a:t>USER INTERFACE DESIGN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5" name="Google Shape;275;p25"/>
          <p:cNvSpPr txBox="1"/>
          <p:nvPr>
            <p:ph idx="1" type="body"/>
          </p:nvPr>
        </p:nvSpPr>
        <p:spPr>
          <a:xfrm>
            <a:off x="1297500" y="1515400"/>
            <a:ext cx="7027200" cy="28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lang="en-GB" sz="1900">
                <a:latin typeface="Times New Roman"/>
                <a:ea typeface="Times New Roman"/>
                <a:cs typeface="Times New Roman"/>
                <a:sym typeface="Times New Roman"/>
              </a:rPr>
              <a:t>Visualization Tools</a:t>
            </a: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: Seaborn and Matplotlib.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Arial"/>
              <a:buChar char="●"/>
            </a:pPr>
            <a:r>
              <a:rPr b="1" lang="en-GB" sz="1900">
                <a:latin typeface="Times New Roman"/>
                <a:ea typeface="Times New Roman"/>
                <a:cs typeface="Times New Roman"/>
                <a:sym typeface="Times New Roman"/>
              </a:rPr>
              <a:t>Visualization Techniques</a:t>
            </a:r>
            <a:r>
              <a:rPr lang="en-GB" sz="1900">
                <a:latin typeface="Times New Roman"/>
                <a:ea typeface="Times New Roman"/>
                <a:cs typeface="Times New Roman"/>
                <a:sym typeface="Times New Roman"/>
              </a:rPr>
              <a:t>: Generate pair plots to understand the relationships between different features in the dataset.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